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7023100" cy="9309100"/>
  <p:defaultTextStyle>
    <a:defPPr rtl="0">
      <a:defRPr lang="en-GB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522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646" y="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r>
              <a:rPr lang="en-US"/>
              <a:t>17/2/2017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r>
              <a:rPr lang="en-US"/>
              <a:t>17/2/2017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rtlCol="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[Add text here, such as “This Acknowledges That”]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GB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[Describe contribution / reason for award here]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Name/Title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26190" y="4876800"/>
            <a:ext cx="2970010" cy="3810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endParaRPr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ackground graphic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17/2/2017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n-GB" sz="2400" dirty="0" smtClean="0"/>
              <a:t>ON WALKING, BIKING, OR ROLLING TO SCHOOL IN WALKTOBER! KEEP IT UP!</a:t>
            </a:r>
            <a:endParaRPr lang="en-US" sz="24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GB" dirty="0" smtClean="0"/>
              <a:t>SEAN</a:t>
            </a:r>
            <a:r>
              <a:rPr lang="en-GB" smtClean="0"/>
              <a:t>, </a:t>
            </a:r>
            <a:r>
              <a:rPr lang="en-GB" smtClean="0"/>
              <a:t>EVENTS</a:t>
            </a:r>
            <a:r>
              <a:rPr lang="en-GB" smtClean="0"/>
              <a:t> </a:t>
            </a:r>
            <a:r>
              <a:rPr lang="en-GB" dirty="0" smtClean="0"/>
              <a:t>COORDINATOR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sz="3200" dirty="0" smtClean="0"/>
              <a:t>CONGRATULATIONS</a:t>
            </a:r>
            <a:endParaRPr lang="en-CA" sz="3200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4724400" y="5334000"/>
            <a:ext cx="2971800" cy="381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2625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637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2630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024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1418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0812" indent="-231563" algn="l" defTabSz="926250" rtl="0" eaLnBrk="1" latinLnBrk="0" hangingPunct="1">
              <a:lnSpc>
                <a:spcPct val="90000"/>
              </a:lnSpc>
              <a:spcBef>
                <a:spcPts val="273"/>
              </a:spcBef>
              <a:buFont typeface="Arial" pitchFamily="34" charset="0"/>
              <a:buChar char="•"/>
              <a:defRPr sz="12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17" y="4709268"/>
            <a:ext cx="2209800" cy="54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53" y="1380402"/>
            <a:ext cx="1834896" cy="8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22D4C-FEEB-4761-8509-BB52C706AA7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a4f35948-e619-41b3-aa29-22878b09cfd2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6FA430-D049-4D3E-ABED-9AFFC0927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B8F16-5162-464D-A082-419DB3488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Recipient</dc:title>
  <dc:creator>Sean</dc:creator>
  <cp:lastModifiedBy>Sean Carlson</cp:lastModifiedBy>
  <cp:revision>11</cp:revision>
  <cp:lastPrinted>2018-10-24T23:35:53Z</cp:lastPrinted>
  <dcterms:created xsi:type="dcterms:W3CDTF">2017-02-01T14:00:38Z</dcterms:created>
  <dcterms:modified xsi:type="dcterms:W3CDTF">2018-10-25T00:04:16Z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